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637954-94B8-7DA3-71B2-D791FDC98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C5BE8E6-C9AA-777A-15F9-618EB14432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5DF2105-D2DC-7073-C3E2-7CA1555E5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FD21867-502E-3E5D-9C06-3BD803150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4E11C69-B5B1-1B0C-37C5-38DA425A4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833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CEF2A2-0F29-659C-1715-3B7BFC9F5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8C4F2B-8248-098D-5CDF-76B37A260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04DC91A-998C-327D-6DB3-AD4845A74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8F3060A-1DF1-6FC2-0A7B-4DE1F168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B90B72E-062A-1E41-8F6F-FC9ECA334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492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94A182-9212-439A-E625-063515972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1BAE506-D3D7-41AB-94FD-94446A999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0E6A9A4-8BCB-F401-E6FC-590575965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46C1359-2699-3C72-9C4F-184CCCAEC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6656898-26D2-FAA1-D261-CF2F904D0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5635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62A410-579D-8DDA-AA30-0907D1D48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A34083F-4D7D-4BCB-A5A2-CF13F1080C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A1CF0F0-6011-A7A1-B607-712231B32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65F6BDF-F931-D2FF-2D52-57BF3BE57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14B13BC-9744-1D52-32C5-CEA41EAF7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19515BF-0960-0E8E-05CE-52FCDC41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3322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F2968D-35AC-52B6-CE28-D1886D17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D71CC1B-6126-1BF6-2705-DB63A0CF7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1B0FA8F-E596-4A10-1247-66A4046FC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D5C90A09-390C-48A1-2BCD-3B774D54D8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AC31C9C-D420-426E-9AF5-A1B6F93D57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0FA01CF-E317-B141-87C2-02C63EC8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67CB2C5-AD41-01E0-54DE-FA76E6F46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993ED88D-2421-EE66-470B-5D4E2EF6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4984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029AFE-81F7-09FF-D46C-746827ECC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750191F6-251D-C0A4-C646-A2FCB2B3F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3E905BB9-D53F-7DD0-1F95-BFF35BAB1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EB6445F3-A1E3-7C22-F0B0-4A2E9495F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1058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7CF2232-1176-F6EA-EEB5-1F26BA448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6C2B4665-CA04-24D1-98F9-A4D8446D9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3C4673A-7F65-9AD7-E09E-91A4E6883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4836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75C93C-427E-4A1A-8CD8-17E702A74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BB6A59-BEA1-7A43-00AE-F84F9122E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DD8E0C2-1848-D735-A85F-E814EF6F0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C572E6E-B586-287B-78DA-75F9432BE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132199E-B4BB-1FA4-F0F8-72AAC9394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7E08EE8-9EA8-3960-E2D7-0CFE2FAAA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6235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6AD69F-9242-069E-903E-038E64799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0539B9B-559F-2791-A2C4-0EECD37A5C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BF73E8B-8653-B2E1-C905-01F79E429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5819F4D-BF80-6166-82DD-A938916CA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60E5FE4-75C0-15A8-E63A-53C4A2CF9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63E9061-3482-72B8-16AF-810895F4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7291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E4D27B-4D0E-C6C9-8394-5CE0EA8F1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CF2E813-14E4-34E3-7416-B26F3483E7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17BC1F8-3480-5D96-19B3-D4B1FB3EA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F0230B9-5A83-DF44-1740-D5AD79932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27AEC8A-8858-48C1-6BBD-2887FB45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267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3EF6833E-DDB7-78C3-365F-1194F210C9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31F9AC3-A514-7C55-5623-22EF6E351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3E6FA81-6B14-93D6-A052-72D12F4BD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6B0467C-6AED-1EAA-B25E-D365A5DB6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4608B61-4D27-0C03-8CEA-B9523B8E1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1747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8BC4B11B-F20C-8FDD-1861-49DEE384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631B20D-C1BE-2B0E-0CB0-67FE8310E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2CD83CB-8F8C-D9B6-8A8A-DBC9EAA722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062CFF-B7CC-4878-8505-374E6A4B4B47}" type="datetimeFigureOut">
              <a:rPr lang="el-GR" smtClean="0"/>
              <a:t>22/9/2025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66474BD-DE6A-4E82-9D1C-8ED895F822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5245566-1D4B-160C-050C-C1A9AE332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51A10E-3195-4208-B733-F164E9FA96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793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71C14969-18AD-EA31-2419-29740614B6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5664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5B43838C-F205-9AAD-3DA5-5EA8E7635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5923" y="-15591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l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A25AEC-65A3-17BF-E862-360C8B6B8B93}"/>
              </a:ext>
            </a:extLst>
          </p:cNvPr>
          <p:cNvSpPr txBox="1"/>
          <p:nvPr/>
        </p:nvSpPr>
        <p:spPr>
          <a:xfrm>
            <a:off x="1321804" y="0"/>
            <a:ext cx="8801155" cy="707886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el-GR" sz="2400" b="1" dirty="0">
                <a:highlight>
                  <a:srgbClr val="00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ΕΛΛΗΝΙΚΗ  ΔΗΜΟΚΡΑΤΙΑ           </a:t>
            </a:r>
            <a:endParaRPr lang="el-GR" altLang="el-GR" sz="2400" b="1" dirty="0">
              <a:highlight>
                <a:srgbClr val="00FFFF"/>
              </a:highlight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el-GR" sz="2400" b="1" dirty="0">
                <a:highlight>
                  <a:srgbClr val="00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ΠΕΡΙΦΕΡΕΙΑ ΔΥΤΙΚΗΣ ΕΛΛΑΔΑΣ</a:t>
            </a:r>
            <a:endParaRPr kumimoji="0" lang="el-GR" altLang="el-GR" sz="2400" b="1" i="0" u="none" strike="noStrike" cap="none" normalizeH="0" baseline="0" dirty="0">
              <a:ln>
                <a:noFill/>
              </a:ln>
              <a:effectLst/>
              <a:highlight>
                <a:srgbClr val="00FFFF"/>
              </a:highlight>
            </a:endParaRPr>
          </a:p>
          <a:p>
            <a:pPr algn="ctr"/>
            <a:endParaRPr lang="el-GR" dirty="0"/>
          </a:p>
          <a:p>
            <a:pPr algn="ctr"/>
            <a:r>
              <a:rPr lang="el-GR" sz="2200" dirty="0">
                <a:solidFill>
                  <a:srgbClr val="FF0000"/>
                </a:solidFill>
                <a:highlight>
                  <a:srgbClr val="00FF00"/>
                </a:highlight>
              </a:rPr>
              <a:t>Η ΠΡΟΣΤΑΣΙΑ ΑΠΟ ΤΗΝ ΕΥΛΟΓΙΑ ΧΡΕΙΑΖΕΤΑΙ ΤΗ ΣΥΜΜΕΤΟΧΗ ΟΛΩΝ</a:t>
            </a:r>
          </a:p>
          <a:p>
            <a:pPr algn="ctr"/>
            <a:r>
              <a:rPr lang="el-GR" sz="2000" dirty="0">
                <a:highlight>
                  <a:srgbClr val="00FF00"/>
                </a:highlight>
              </a:rPr>
              <a:t>ΕΞΙ ΑΠΟΛΥΜΑΝΤΙΚΟΙ ΣΤΑΘΜΟΙ ΣΤΗΝ Π.Ε ΑΧΑΙΑΣ</a:t>
            </a:r>
          </a:p>
          <a:p>
            <a:pPr algn="ctr"/>
            <a:r>
              <a:rPr lang="el-GR" sz="2000" dirty="0">
                <a:highlight>
                  <a:srgbClr val="00FF00"/>
                </a:highlight>
              </a:rPr>
              <a:t>ΩΡΑΡΙΟ ΛΕΙΤΟΥΡΓΙΑΣ: 0</a:t>
            </a:r>
            <a:r>
              <a:rPr lang="en-US" sz="2000" dirty="0">
                <a:highlight>
                  <a:srgbClr val="00FF00"/>
                </a:highlight>
              </a:rPr>
              <a:t>7</a:t>
            </a:r>
            <a:r>
              <a:rPr lang="el-GR" sz="2000" dirty="0">
                <a:highlight>
                  <a:srgbClr val="00FF00"/>
                </a:highlight>
              </a:rPr>
              <a:t>:00-13:00</a:t>
            </a:r>
          </a:p>
          <a:p>
            <a:pPr algn="ctr"/>
            <a:endParaRPr lang="el-GR" sz="2000" dirty="0">
              <a:highlight>
                <a:srgbClr val="00FF00"/>
              </a:highlight>
            </a:endParaRPr>
          </a:p>
          <a:p>
            <a:pPr algn="ctr"/>
            <a:r>
              <a:rPr lang="el-GR" sz="2800" dirty="0">
                <a:solidFill>
                  <a:schemeClr val="tx2"/>
                </a:solidFill>
                <a:highlight>
                  <a:srgbClr val="00FF00"/>
                </a:highlight>
              </a:rPr>
              <a:t>ΔΗΜΟΣ ΔΥΤΙΚΗΣ ΑΧΑΙΑΣ</a:t>
            </a:r>
          </a:p>
          <a:p>
            <a:pPr algn="ctr"/>
            <a:r>
              <a:rPr lang="el-GR" sz="2400" dirty="0">
                <a:solidFill>
                  <a:srgbClr val="FF0000"/>
                </a:solidFill>
                <a:highlight>
                  <a:srgbClr val="00FF00"/>
                </a:highlight>
              </a:rPr>
              <a:t>ΚΑΛΑΜΑΚΙ</a:t>
            </a:r>
          </a:p>
          <a:p>
            <a:pPr algn="ctr"/>
            <a:r>
              <a:rPr lang="el-GR" sz="2400" dirty="0">
                <a:solidFill>
                  <a:srgbClr val="FF0000"/>
                </a:solidFill>
                <a:highlight>
                  <a:srgbClr val="00FF00"/>
                </a:highlight>
              </a:rPr>
              <a:t>ΛΑΠΠΑ </a:t>
            </a:r>
          </a:p>
          <a:p>
            <a:pPr algn="ctr"/>
            <a:r>
              <a:rPr lang="el-GR" sz="2400" dirty="0">
                <a:solidFill>
                  <a:srgbClr val="FF0000"/>
                </a:solidFill>
                <a:highlight>
                  <a:srgbClr val="00FF00"/>
                </a:highlight>
              </a:rPr>
              <a:t>ΑΠΙΔΕΩΝΑ</a:t>
            </a:r>
          </a:p>
          <a:p>
            <a:pPr algn="ctr"/>
            <a:r>
              <a:rPr lang="el-GR" sz="2800" dirty="0">
                <a:solidFill>
                  <a:schemeClr val="tx2"/>
                </a:solidFill>
                <a:highlight>
                  <a:srgbClr val="00FF00"/>
                </a:highlight>
              </a:rPr>
              <a:t>ΔΗΜΟΣ ΕΡΥΜΑΝΘΕΙΑΣ</a:t>
            </a:r>
          </a:p>
          <a:p>
            <a:pPr algn="ctr"/>
            <a:r>
              <a:rPr lang="el-GR" sz="2400" dirty="0">
                <a:solidFill>
                  <a:srgbClr val="FF0000"/>
                </a:solidFill>
                <a:highlight>
                  <a:srgbClr val="00FF00"/>
                </a:highlight>
              </a:rPr>
              <a:t>ΔΑΦΝΟΥΛΑ</a:t>
            </a:r>
          </a:p>
          <a:p>
            <a:pPr algn="ctr"/>
            <a:r>
              <a:rPr lang="el-GR" sz="2400" dirty="0">
                <a:solidFill>
                  <a:srgbClr val="FF0000"/>
                </a:solidFill>
                <a:highlight>
                  <a:srgbClr val="00FF00"/>
                </a:highlight>
              </a:rPr>
              <a:t>ΣΤΑΥΡΟΔΡΟΜΙ</a:t>
            </a:r>
          </a:p>
          <a:p>
            <a:pPr algn="ctr"/>
            <a:r>
              <a:rPr lang="el-GR" sz="2800" dirty="0">
                <a:solidFill>
                  <a:schemeClr val="tx2"/>
                </a:solidFill>
                <a:highlight>
                  <a:srgbClr val="00FF00"/>
                </a:highlight>
              </a:rPr>
              <a:t>ΔΗΜΟΣ ΚΑΛΑΒΡΥΤΩΝ</a:t>
            </a:r>
          </a:p>
          <a:p>
            <a:pPr algn="ctr"/>
            <a:r>
              <a:rPr lang="el-GR" sz="2400" dirty="0">
                <a:solidFill>
                  <a:srgbClr val="FF0000"/>
                </a:solidFill>
                <a:highlight>
                  <a:srgbClr val="00FF00"/>
                </a:highlight>
              </a:rPr>
              <a:t>ΣΚΕΠΑΣΤΟ</a:t>
            </a:r>
            <a:endParaRPr lang="en-US" sz="2400" dirty="0">
              <a:solidFill>
                <a:srgbClr val="FF0000"/>
              </a:solidFill>
              <a:highlight>
                <a:srgbClr val="00FF00"/>
              </a:highlight>
            </a:endParaRPr>
          </a:p>
          <a:p>
            <a:pPr algn="ctr"/>
            <a:r>
              <a:rPr lang="el-GR" b="1" dirty="0">
                <a:solidFill>
                  <a:srgbClr val="FF0000"/>
                </a:solidFill>
                <a:highlight>
                  <a:srgbClr val="00FF00"/>
                </a:highlight>
              </a:rPr>
              <a:t>ΑΦΟΡΑ ΟΧΗΜΑΤΑ ΜΕΤΑΦΟΡΑΣ ΖΩΝΤΩΝ ΖΩΩΝ, ΖΩΟΤΡΟΦΩΝ ΚΑΙ ΓΑΛΑΚΤΟΣ</a:t>
            </a:r>
          </a:p>
          <a:p>
            <a:pPr algn="ctr"/>
            <a:r>
              <a:rPr lang="el-GR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ighlight>
                  <a:srgbClr val="00FF00"/>
                </a:highlight>
                <a:latin typeface="Calibri" pitchFamily="34" charset="0"/>
                <a:ea typeface="Times New Roman" pitchFamily="18" charset="0"/>
                <a:cs typeface="Calibri" pitchFamily="34" charset="0"/>
              </a:rPr>
              <a:t>Θα εκδίδεται βεβαίωση απολύμανσης </a:t>
            </a:r>
          </a:p>
          <a:p>
            <a:pPr algn="ctr"/>
            <a:endParaRPr lang="el-GR" b="1" dirty="0">
              <a:solidFill>
                <a:srgbClr val="FF0000"/>
              </a:solidFill>
              <a:highlight>
                <a:srgbClr val="000000"/>
              </a:highlight>
            </a:endParaRPr>
          </a:p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9215166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54</Words>
  <Application>Microsoft Office PowerPoint</Application>
  <PresentationFormat>Ευρεία οθόνη</PresentationFormat>
  <Paragraphs>18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Times New Roman</vt:lpstr>
      <vt:lpstr>Θέμα του Office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Κωνσταντίνος Μήλιος</dc:creator>
  <cp:lastModifiedBy>Κωνσταντίνος Μήλιος</cp:lastModifiedBy>
  <cp:revision>6</cp:revision>
  <dcterms:created xsi:type="dcterms:W3CDTF">2025-09-22T04:45:40Z</dcterms:created>
  <dcterms:modified xsi:type="dcterms:W3CDTF">2025-09-22T11:16:10Z</dcterms:modified>
</cp:coreProperties>
</file>