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8F7"/>
    <a:srgbClr val="90EC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0" d="100"/>
          <a:sy n="120" d="100"/>
        </p:scale>
        <p:origin x="-1188" y="3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6743700" y="4064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6858000" cy="3352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09728" y="8522209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028700" y="3759200"/>
            <a:ext cx="4800600" cy="23368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599B-22A9-4B98-86A2-A61DB5BEB7AA}" type="datetimeFigureOut">
              <a:rPr lang="el-GR" smtClean="0"/>
              <a:pPr/>
              <a:t>17/7/2018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16586" y="3226816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14300" y="203200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3200400" y="2820416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3271266" y="2946400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3257550" y="2932601"/>
            <a:ext cx="342900" cy="58843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172002-300F-44B5-91EC-BB83B71A0CF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14350" y="508000"/>
            <a:ext cx="5829300" cy="23368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599B-22A9-4B98-86A2-A61DB5BEB7AA}" type="datetimeFigureOut">
              <a:rPr lang="el-GR" smtClean="0"/>
              <a:pPr/>
              <a:t>17/7/2018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2002-300F-44B5-91EC-BB83B71A0C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5257800" y="0"/>
            <a:ext cx="16002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6858000" cy="20726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09728" y="8522209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14300" y="207264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1194816" y="4370832"/>
            <a:ext cx="8327136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5129784" y="3901017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5200650" y="4027001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5186934" y="4013202"/>
            <a:ext cx="342900" cy="588433"/>
          </a:xfrm>
        </p:spPr>
        <p:txBody>
          <a:bodyPr/>
          <a:lstStyle/>
          <a:p>
            <a:fld id="{67172002-300F-44B5-91EC-BB83B71A0CF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228600" y="406400"/>
            <a:ext cx="4914900" cy="7761821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599B-22A9-4B98-86A2-A61DB5BEB7AA}" type="datetimeFigureOut">
              <a:rPr lang="el-GR" smtClean="0"/>
              <a:pPr/>
              <a:t>17/7/2018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5543550" y="406402"/>
            <a:ext cx="1085850" cy="780203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599B-22A9-4B98-86A2-A61DB5BEB7AA}" type="datetimeFigureOut">
              <a:rPr lang="el-GR" smtClean="0"/>
              <a:pPr/>
              <a:t>17/7/2018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3271266" y="1368497"/>
            <a:ext cx="342900" cy="588433"/>
          </a:xfrm>
        </p:spPr>
        <p:txBody>
          <a:bodyPr/>
          <a:lstStyle/>
          <a:p>
            <a:fld id="{67172002-300F-44B5-91EC-BB83B71A0CF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226314" y="2036064"/>
            <a:ext cx="6377940" cy="6096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6743700" y="2540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14300" y="3048000"/>
            <a:ext cx="6624828" cy="406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16586" y="189803"/>
            <a:ext cx="6624828" cy="285292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26319" y="3657601"/>
            <a:ext cx="4860131" cy="2230967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09728" y="8522209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14300" y="203200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599B-22A9-4B98-86A2-A61DB5BEB7AA}" type="datetimeFigureOut">
              <a:rPr lang="el-GR" smtClean="0"/>
              <a:pPr/>
              <a:t>17/7/2018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14300" y="3251200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3200400" y="2820416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3271266" y="2946400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3257550" y="2932601"/>
            <a:ext cx="342900" cy="58843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172002-300F-44B5-91EC-BB83B71A0CF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1735" y="711200"/>
            <a:ext cx="5829300" cy="2032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6314" y="304800"/>
            <a:ext cx="6400800" cy="1011936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343400" y="8546592"/>
            <a:ext cx="2283714" cy="487680"/>
          </a:xfrm>
        </p:spPr>
        <p:txBody>
          <a:bodyPr/>
          <a:lstStyle/>
          <a:p>
            <a:fld id="{64A6599B-22A9-4B98-86A2-A61DB5BEB7AA}" type="datetimeFigureOut">
              <a:rPr lang="el-GR" smtClean="0"/>
              <a:pPr/>
              <a:t>17/7/2018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2002-300F-44B5-91EC-BB83B71A0CF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3422310" y="2100870"/>
            <a:ext cx="6691" cy="6426076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226314" y="1828800"/>
            <a:ext cx="3028950" cy="6242304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3600450" y="1828800"/>
            <a:ext cx="3028950" cy="6242304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3429000" y="2933700"/>
            <a:ext cx="0" cy="5583936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6858000" cy="1930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14300" y="1828800"/>
            <a:ext cx="6624828" cy="12192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09442" y="8522208"/>
            <a:ext cx="6624828" cy="41452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6314" y="2032000"/>
            <a:ext cx="3030141" cy="977299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3593498" y="2032000"/>
            <a:ext cx="3031331" cy="97536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599B-22A9-4B98-86A2-A61DB5BEB7AA}" type="datetimeFigureOut">
              <a:rPr lang="el-GR" smtClean="0"/>
              <a:pPr/>
              <a:t>17/7/2018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28600" y="8546592"/>
            <a:ext cx="2686050" cy="48768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14300" y="1706880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14300" y="207264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26314" y="3295178"/>
            <a:ext cx="3031236" cy="5091205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3600450" y="3295177"/>
            <a:ext cx="3028950" cy="5096256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3200400" y="1274715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3271266" y="1400699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3257550" y="1389889"/>
            <a:ext cx="342900" cy="588433"/>
          </a:xfrm>
        </p:spPr>
        <p:txBody>
          <a:bodyPr/>
          <a:lstStyle>
            <a:lvl1pPr algn="ctr">
              <a:defRPr/>
            </a:lvl1pPr>
          </a:lstStyle>
          <a:p>
            <a:fld id="{67172002-300F-44B5-91EC-BB83B71A0CF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599B-22A9-4B98-86A2-A61DB5BEB7AA}" type="datetimeFigureOut">
              <a:rPr lang="el-GR" smtClean="0"/>
              <a:pPr/>
              <a:t>17/7/2018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3257550" y="1381361"/>
            <a:ext cx="342900" cy="588433"/>
          </a:xfrm>
        </p:spPr>
        <p:txBody>
          <a:bodyPr/>
          <a:lstStyle/>
          <a:p>
            <a:fld id="{67172002-300F-44B5-91EC-BB83B71A0C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6858000" cy="20726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09728" y="8522209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14300" y="211328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599B-22A9-4B98-86A2-A61DB5BEB7AA}" type="datetimeFigureOut">
              <a:rPr lang="el-GR" smtClean="0"/>
              <a:pPr/>
              <a:t>17/7/2018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3200400" y="8432800"/>
            <a:ext cx="457200" cy="5884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172002-300F-44B5-91EC-BB83B71A0C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14300" y="203200"/>
            <a:ext cx="6624828" cy="4064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6858000" cy="15849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14300" y="812800"/>
            <a:ext cx="2057400" cy="78232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50" y="1219200"/>
            <a:ext cx="1771650" cy="13208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285750" y="2641601"/>
            <a:ext cx="1771650" cy="5526617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14300" y="203200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14300" y="711200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43150" y="914400"/>
            <a:ext cx="4229100" cy="7213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971550" y="304800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042416" y="430784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28700" y="416985"/>
            <a:ext cx="342900" cy="58843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172002-300F-44B5-91EC-BB83B71A0CF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12014" y="8517847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599B-22A9-4B98-86A2-A61DB5BEB7AA}" type="datetimeFigureOut">
              <a:rPr lang="el-GR" smtClean="0"/>
              <a:pPr/>
              <a:t>17/7/2018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26314" y="8547797"/>
            <a:ext cx="2537460" cy="48768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14300" y="711200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14300" y="203200"/>
            <a:ext cx="6624828" cy="40233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14300" y="812800"/>
            <a:ext cx="2057400" cy="78232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14300" y="207264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971550" y="304800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042416" y="430784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28700" y="416985"/>
            <a:ext cx="342900" cy="588433"/>
          </a:xfrm>
        </p:spPr>
        <p:txBody>
          <a:bodyPr/>
          <a:lstStyle/>
          <a:p>
            <a:fld id="{67172002-300F-44B5-91EC-BB83B71A0CF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50281" y="6705600"/>
            <a:ext cx="4400550" cy="16256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50281" y="812800"/>
            <a:ext cx="4400550" cy="56896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85750" y="1320800"/>
            <a:ext cx="1828800" cy="70104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12014" y="8517847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341114" y="8539979"/>
            <a:ext cx="2283714" cy="487680"/>
          </a:xfrm>
        </p:spPr>
        <p:txBody>
          <a:bodyPr/>
          <a:lstStyle/>
          <a:p>
            <a:fld id="{64A6599B-22A9-4B98-86A2-A61DB5BEB7AA}" type="datetimeFigureOut">
              <a:rPr lang="el-GR" smtClean="0"/>
              <a:pPr/>
              <a:t>17/7/2018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26314" y="8547797"/>
            <a:ext cx="2688336" cy="48768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1"/>
            <a:ext cx="6858000" cy="18578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12014" y="8517847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343400" y="8539979"/>
            <a:ext cx="2283714" cy="48768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4A6599B-22A9-4B98-86A2-A61DB5BEB7AA}" type="datetimeFigureOut">
              <a:rPr lang="el-GR" smtClean="0"/>
              <a:pPr/>
              <a:t>17/7/2018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28600" y="8547797"/>
            <a:ext cx="2686050" cy="48768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14300" y="207264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14300" y="1702324"/>
            <a:ext cx="6624828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3200400" y="1274715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3271266" y="1400699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3257550" y="1386900"/>
            <a:ext cx="342900" cy="58843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172002-300F-44B5-91EC-BB83B71A0CF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226314" y="304800"/>
            <a:ext cx="6400800" cy="101193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26314" y="2032000"/>
            <a:ext cx="6400800" cy="61325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1414" y="142844"/>
            <a:ext cx="6715172" cy="2857520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 fontScale="90000"/>
          </a:bodyPr>
          <a:lstStyle/>
          <a:p>
            <a:pPr algn="l"/>
            <a:r>
              <a:rPr lang="el-G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	              </a:t>
            </a:r>
            <a:r>
              <a:rPr lang="el-GR" sz="20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ΠΡΟΣΚΛΗΣΗ</a:t>
            </a:r>
            <a:r>
              <a:rPr lang="el-G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l-G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</a:t>
            </a:r>
            <a:r>
              <a:rPr lang="el-GR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Ο Εμπορικός Σύλλογος και  ο Σύλλογος Καφεπωλών – Εστιατόρων Αμφιλοχίας,</a:t>
            </a:r>
            <a:r>
              <a:rPr lang="en-US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σας προσκαλεί στην εκδήλωση </a:t>
            </a:r>
            <a:br>
              <a:rPr lang="el-GR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l-GR" sz="13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«Γιορτή για την ανάδειξη – προώθηση τοπικών προϊόντων Δήμου Αμφιλοχίας». </a:t>
            </a:r>
            <a:r>
              <a:rPr lang="el-GR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l-GR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l-GR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Η εκδήλωση θα πραγματοποιηθεί την Κυριακή 22/07/2018 και ώρα 8.00 μμ στην κεντρική πλατεία της Αμφιλοχίας.</a:t>
            </a:r>
            <a:br>
              <a:rPr lang="el-GR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									Η παρουσία σας θα μας τιμήσει ιδιαίτερα</a:t>
            </a:r>
            <a:br>
              <a:rPr lang="el-GR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</a:t>
            </a:r>
            <a:br>
              <a:rPr lang="el-GR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l-GR" sz="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Υπό την αιγίδα		       Με τη στήριξη</a:t>
            </a:r>
            <a:r>
              <a:rPr lang="el-G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l-G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Λέσχης Αρχιμαγείρων Ελλάδας             Δήμου Αμφιλοχίας        Επιμελητηρίου </a:t>
            </a:r>
            <a:r>
              <a:rPr lang="el-GR" sz="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Αιτ</a:t>
            </a:r>
            <a:r>
              <a:rPr lang="el-GR" sz="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l-GR" sz="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νίας</a:t>
            </a:r>
            <a:r>
              <a:rPr lang="el-G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								</a:t>
            </a:r>
            <a:r>
              <a:rPr lang="el-GR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Με εκτίμηση</a:t>
            </a:r>
            <a:r>
              <a:rPr lang="el-G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l-G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			</a:t>
            </a:r>
            <a:r>
              <a:rPr lang="el-GR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Τα Διοικητικά Συμβούλια των Συλλόγων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71414" y="3714744"/>
            <a:ext cx="6715172" cy="51398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b="1" dirty="0" smtClean="0">
                <a:latin typeface="Calibri" pitchFamily="34" charset="0"/>
                <a:cs typeface="Calibri" pitchFamily="34" charset="0"/>
              </a:rPr>
              <a:t>ΠΡΟΓΡΑΜΜΑ</a:t>
            </a:r>
          </a:p>
          <a:p>
            <a:pPr algn="ctr"/>
            <a:r>
              <a:rPr lang="el-GR" b="1" dirty="0" smtClean="0">
                <a:latin typeface="Calibri" pitchFamily="34" charset="0"/>
                <a:cs typeface="Calibri" pitchFamily="34" charset="0"/>
              </a:rPr>
              <a:t>Γιορτής ανάδειξης – προώθησης τοπικών προϊόντων </a:t>
            </a:r>
          </a:p>
          <a:p>
            <a:pPr algn="ctr"/>
            <a:r>
              <a:rPr lang="el-GR" b="1" dirty="0" smtClean="0">
                <a:latin typeface="Calibri" pitchFamily="34" charset="0"/>
                <a:cs typeface="Calibri" pitchFamily="34" charset="0"/>
              </a:rPr>
              <a:t>Δήμου Αμφιλοχίας</a:t>
            </a:r>
          </a:p>
          <a:p>
            <a:pPr algn="ctr"/>
            <a:endParaRPr lang="el-GR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8.00 μμ 	</a:t>
            </a:r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Έναρξη </a:t>
            </a:r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εκδήλωσης</a:t>
            </a:r>
          </a:p>
          <a:p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8.15 μμ	Χαιρετισμοί	</a:t>
            </a:r>
          </a:p>
          <a:p>
            <a:r>
              <a:rPr lang="el-GR" sz="1400" b="1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Προέδρου Εμπορικού Συλλόγου Αμφιλοχίας Κου Λιάπη Γεωργίου </a:t>
            </a:r>
            <a:endParaRPr lang="en-US" sz="1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- Δημάρχου Αμφιλοχίας Κου Κοιμήση Αποστόλου</a:t>
            </a:r>
          </a:p>
          <a:p>
            <a:r>
              <a:rPr lang="el-GR" sz="1400" b="1" dirty="0">
                <a:latin typeface="Calibri" pitchFamily="34" charset="0"/>
                <a:cs typeface="Calibri" pitchFamily="34" charset="0"/>
              </a:rPr>
              <a:t>	</a:t>
            </a:r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- Προέδρου Επιμελητηρίου Αιτωλοακαρνανίας Κου </a:t>
            </a:r>
            <a:r>
              <a:rPr lang="el-GR" sz="1400" b="1" dirty="0" err="1" smtClean="0">
                <a:latin typeface="Calibri" pitchFamily="34" charset="0"/>
                <a:cs typeface="Calibri" pitchFamily="34" charset="0"/>
              </a:rPr>
              <a:t>Τσιχριτζή</a:t>
            </a:r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 Παναγιώτη</a:t>
            </a:r>
            <a:r>
              <a:rPr lang="el-GR" sz="1400" b="1" dirty="0">
                <a:latin typeface="Calibri" pitchFamily="34" charset="0"/>
                <a:cs typeface="Calibri" pitchFamily="34" charset="0"/>
              </a:rPr>
              <a:t>	</a:t>
            </a:r>
            <a:endParaRPr lang="el-GR" sz="1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8.40 μμ. 	Ομιλία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Dr. </a:t>
            </a:r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Κονδύλη Ευθυμίας (Διευθύντρια – Τακτική Ερευνήτρια 	Ινστιτούτου Τεχνολογίας </a:t>
            </a:r>
            <a:r>
              <a:rPr lang="el-GR" sz="1400" b="1" dirty="0" err="1" smtClean="0">
                <a:latin typeface="Calibri" pitchFamily="34" charset="0"/>
                <a:cs typeface="Calibri" pitchFamily="34" charset="0"/>
              </a:rPr>
              <a:t>Αγροτ.Προϊόντων</a:t>
            </a:r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el-GR" sz="1400" b="1" dirty="0" err="1" smtClean="0">
                <a:latin typeface="Calibri" pitchFamily="34" charset="0"/>
                <a:cs typeface="Calibri" pitchFamily="34" charset="0"/>
              </a:rPr>
              <a:t>Τμήμ.Γάλακτος</a:t>
            </a:r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 Ηπείρου)</a:t>
            </a:r>
          </a:p>
          <a:p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	με θέμα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«Ο ρόλος της έρευνας – καινοτομίας στον τομέα της 	                 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Γαλακτοκομίας».</a:t>
            </a:r>
          </a:p>
          <a:p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9.00 μμ	Παρασκευές με βάση τα τυροκομικά – γαλακτοκομικά προϊόντα του 	Δήμου μας από τον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executive chef</a:t>
            </a:r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 και υπεύθυνο Αιτωλοακαρνανίας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της 	Λέσχης Αρχιμαγείρων Ελλάδας </a:t>
            </a:r>
            <a:r>
              <a:rPr lang="el-GR" sz="1400" b="1" dirty="0" err="1" smtClean="0">
                <a:latin typeface="Calibri" pitchFamily="34" charset="0"/>
                <a:cs typeface="Calibri" pitchFamily="34" charset="0"/>
              </a:rPr>
              <a:t>Κο</a:t>
            </a:r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1400" b="1" dirty="0" err="1" smtClean="0">
                <a:latin typeface="Calibri" pitchFamily="34" charset="0"/>
                <a:cs typeface="Calibri" pitchFamily="34" charset="0"/>
              </a:rPr>
              <a:t>Μπακοδήμο</a:t>
            </a:r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 Θωμά.</a:t>
            </a:r>
          </a:p>
          <a:p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9.45 μμ	Παρουσίαση &amp; γευσιγνωσία τοπικών τυροκομικών και γαλακτοκομικών 	προϊόντων.</a:t>
            </a:r>
            <a:endParaRPr lang="en-US" sz="1400" b="1" dirty="0" smtClean="0">
              <a:latin typeface="Calibri" pitchFamily="34" charset="0"/>
              <a:cs typeface="Calibri" pitchFamily="34" charset="0"/>
            </a:endParaRPr>
          </a:p>
          <a:p>
            <a:endParaRPr lang="el-GR" sz="1400" b="1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Στο χώρο της εκδήλωσης θα υπάρχει και έκθεση παραδοσιακών εργαλείων τυροκομίας</a:t>
            </a:r>
            <a:endParaRPr lang="el-GR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Windows Seven\Desktop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42" y="2571736"/>
            <a:ext cx="298959" cy="329409"/>
          </a:xfrm>
          <a:prstGeom prst="rect">
            <a:avLst/>
          </a:prstGeom>
          <a:noFill/>
        </p:spPr>
      </p:pic>
      <p:pic>
        <p:nvPicPr>
          <p:cNvPr id="1027" name="Picture 3" descr="C:\Users\Windows Seven\Downloads\dim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8" y="2571736"/>
            <a:ext cx="285752" cy="286994"/>
          </a:xfrm>
          <a:prstGeom prst="rect">
            <a:avLst/>
          </a:prstGeom>
          <a:noFill/>
        </p:spPr>
      </p:pic>
      <p:pic>
        <p:nvPicPr>
          <p:cNvPr id="1028" name="Picture 4" descr="C:\Users\Windows Seven\Downloads\epimelitir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44" y="2571736"/>
            <a:ext cx="571505" cy="336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154</TotalTime>
  <Words>11</Words>
  <Application>Microsoft Office PowerPoint</Application>
  <PresentationFormat>Προβολή στην οθόνη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2" baseType="lpstr">
      <vt:lpstr>Δημοτικός</vt:lpstr>
      <vt:lpstr>                ΠΡΟΣΚΛΗΣΗ          Ο Εμπορικός Σύλλογος και  ο Σύλλογος Καφεπωλών – Εστιατόρων Αμφιλοχίας,                                                          σας προσκαλεί στην εκδήλωση             «Γιορτή για την ανάδειξη – προώθηση τοπικών προϊόντων Δήμου Αμφιλοχίας».   Η εκδήλωση θα πραγματοποιηθεί την Κυριακή 22/07/2018 και ώρα 8.00 μμ στην κεντρική πλατεία της Αμφιλοχίας.           Η παρουσία σας θα μας τιμήσει ιδιαίτερα               Υπό την αιγίδα         Με τη στήριξη Λέσχης Αρχιμαγείρων Ελλάδας             Δήμου Αμφιλοχίας        Επιμελητηρίου Αιτ/νίας         Με εκτίμηση     Τα Διοικητικά Συμβούλια των Συλλόγων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ΠΡΟΣΚΛΗΣΗ Ο Εμπορικός Σύλλογος και  ο Σύλλογος Καφεπωλών – Εστιατόρων Αμφιλοχίας, σας προσκαλεί στην εκδήλωση «Γιορτή για την ανάδειξη – προώθηση τοπικών προϊόντων Δήμου Αμφιλοχίας». Η εκδήλωση θα πραγματοποιηθεί την Κυριακή 22/07/2018 και ώρα 8.00 μμ στην κεντρική</dc:title>
  <dc:creator>Windows Seven</dc:creator>
  <cp:lastModifiedBy>grobolas</cp:lastModifiedBy>
  <cp:revision>20</cp:revision>
  <dcterms:created xsi:type="dcterms:W3CDTF">2018-07-16T14:59:16Z</dcterms:created>
  <dcterms:modified xsi:type="dcterms:W3CDTF">2018-07-17T05:09:10Z</dcterms:modified>
</cp:coreProperties>
</file>